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56" r:id="rId9"/>
  </p:sldIdLst>
  <p:sldSz cx="14630400" cy="8229600"/>
  <p:notesSz cx="8229600" cy="14630400"/>
  <p:embeddedFontLst>
    <p:embeddedFont>
      <p:font typeface="Gelasio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jpg>
</file>

<file path=ppt/media/image3.jpg>
</file>

<file path=ppt/media/image4.jpe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6561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33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418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937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62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128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77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316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NUL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697242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Телеграм-бот по контрпикам Dota 2: Ваш помощник в выборе героев</a:t>
            </a:r>
            <a:endParaRPr lang="en-US" sz="445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23302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348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18542" y="837724"/>
            <a:ext cx="7706916" cy="1283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Почему контрпики важны в Dota 2?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8542" y="2428637"/>
            <a:ext cx="3750826" cy="2543294"/>
          </a:xfrm>
          <a:prstGeom prst="roundRect">
            <a:avLst>
              <a:gd name="adj" fmla="val 4314"/>
            </a:avLst>
          </a:prstGeom>
          <a:solidFill>
            <a:srgbClr val="464342"/>
          </a:solidFill>
          <a:ln w="22860">
            <a:solidFill>
              <a:srgbClr val="504D4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95682" y="2428637"/>
            <a:ext cx="91440" cy="2543294"/>
          </a:xfrm>
          <a:prstGeom prst="roundRect">
            <a:avLst>
              <a:gd name="adj" fmla="val 33682"/>
            </a:avLst>
          </a:prstGeom>
          <a:solidFill>
            <a:srgbClr val="C49F8C"/>
          </a:solidFill>
          <a:ln/>
        </p:spPr>
      </p:sp>
      <p:sp>
        <p:nvSpPr>
          <p:cNvPr id="6" name="Text 3"/>
          <p:cNvSpPr/>
          <p:nvPr/>
        </p:nvSpPr>
        <p:spPr>
          <a:xfrm>
            <a:off x="1015246" y="2656761"/>
            <a:ext cx="256651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Изменяют ход игры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015246" y="3100745"/>
            <a:ext cx="3225998" cy="1643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Контрпики могут кардинально изменить ход игры, нейтрализуя сильные стороны противника и используя их слабости.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4632" y="2428637"/>
            <a:ext cx="3750826" cy="2543294"/>
          </a:xfrm>
          <a:prstGeom prst="roundRect">
            <a:avLst>
              <a:gd name="adj" fmla="val 4314"/>
            </a:avLst>
          </a:prstGeom>
          <a:solidFill>
            <a:srgbClr val="464342"/>
          </a:solidFill>
          <a:ln w="22860">
            <a:solidFill>
              <a:srgbClr val="504D4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1772" y="2428637"/>
            <a:ext cx="91440" cy="2543294"/>
          </a:xfrm>
          <a:prstGeom prst="roundRect">
            <a:avLst>
              <a:gd name="adj" fmla="val 33682"/>
            </a:avLst>
          </a:prstGeom>
          <a:solidFill>
            <a:srgbClr val="C49F8C"/>
          </a:solidFill>
          <a:ln/>
        </p:spPr>
      </p:sp>
      <p:sp>
        <p:nvSpPr>
          <p:cNvPr id="10" name="Text 7"/>
          <p:cNvSpPr/>
          <p:nvPr/>
        </p:nvSpPr>
        <p:spPr>
          <a:xfrm>
            <a:off x="4971336" y="2656761"/>
            <a:ext cx="3225998" cy="641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Предотвращают поражения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4971336" y="3421618"/>
            <a:ext cx="3225998" cy="1314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Ошибки в выборе героя приводят к проигрышам даже при высоком уровне мастерства игрока.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18542" y="5177195"/>
            <a:ext cx="3750826" cy="2214682"/>
          </a:xfrm>
          <a:prstGeom prst="roundRect">
            <a:avLst>
              <a:gd name="adj" fmla="val 4955"/>
            </a:avLst>
          </a:prstGeom>
          <a:solidFill>
            <a:srgbClr val="464342"/>
          </a:solidFill>
          <a:ln w="22860">
            <a:solidFill>
              <a:srgbClr val="504D4C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95682" y="5177195"/>
            <a:ext cx="91440" cy="2214682"/>
          </a:xfrm>
          <a:prstGeom prst="roundRect">
            <a:avLst>
              <a:gd name="adj" fmla="val 33682"/>
            </a:avLst>
          </a:prstGeom>
          <a:solidFill>
            <a:srgbClr val="C49F8C"/>
          </a:solidFill>
          <a:ln/>
        </p:spPr>
      </p:sp>
      <p:sp>
        <p:nvSpPr>
          <p:cNvPr id="14" name="Text 11"/>
          <p:cNvSpPr/>
          <p:nvPr/>
        </p:nvSpPr>
        <p:spPr>
          <a:xfrm>
            <a:off x="1015246" y="5405318"/>
            <a:ext cx="256651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Удобство и скорость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15246" y="5849303"/>
            <a:ext cx="3225998" cy="1314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Игроки постоянно ищут быстрый, удобный и надежный способ получить актуальные рекомендации по контрпикам.</a:t>
            </a:r>
            <a:endParaRPr lang="en-US" sz="1600" dirty="0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318" y="4146"/>
            <a:ext cx="6182082" cy="822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635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25778" y="752475"/>
            <a:ext cx="7665244" cy="1320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Задача бота: Быстрый и точный подбор контрпиков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25778" y="2389703"/>
            <a:ext cx="844987" cy="1554956"/>
          </a:xfrm>
          <a:prstGeom prst="roundRect">
            <a:avLst>
              <a:gd name="adj" fmla="val 360012"/>
            </a:avLst>
          </a:prstGeom>
          <a:solidFill>
            <a:srgbClr val="373433"/>
          </a:solidFill>
          <a:ln/>
        </p:spPr>
      </p:sp>
      <p:sp>
        <p:nvSpPr>
          <p:cNvPr id="5" name="Text 2"/>
          <p:cNvSpPr/>
          <p:nvPr/>
        </p:nvSpPr>
        <p:spPr>
          <a:xfrm>
            <a:off x="6489859" y="2969181"/>
            <a:ext cx="316825" cy="396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7281982" y="2600920"/>
            <a:ext cx="264056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Анализ оппонентов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7281982" y="3057644"/>
            <a:ext cx="6609040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Автоматический анализ популярных героев соперника, выявленных из пиков.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25778" y="4155877"/>
            <a:ext cx="844987" cy="1554956"/>
          </a:xfrm>
          <a:prstGeom prst="roundRect">
            <a:avLst>
              <a:gd name="adj" fmla="val 360012"/>
            </a:avLst>
          </a:prstGeom>
          <a:solidFill>
            <a:srgbClr val="373433"/>
          </a:solidFill>
          <a:ln/>
        </p:spPr>
      </p:sp>
      <p:sp>
        <p:nvSpPr>
          <p:cNvPr id="9" name="Text 6"/>
          <p:cNvSpPr/>
          <p:nvPr/>
        </p:nvSpPr>
        <p:spPr>
          <a:xfrm>
            <a:off x="6489859" y="4735354"/>
            <a:ext cx="316825" cy="396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7281982" y="4367093"/>
            <a:ext cx="3802737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Оптимальные рекомендации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7281982" y="4823817"/>
            <a:ext cx="6609040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Предложение наиболее эффективных героев для контрпика с учетом текущей меты игры.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5778" y="5922050"/>
            <a:ext cx="844987" cy="1554956"/>
          </a:xfrm>
          <a:prstGeom prst="roundRect">
            <a:avLst>
              <a:gd name="adj" fmla="val 360012"/>
            </a:avLst>
          </a:prstGeom>
          <a:solidFill>
            <a:srgbClr val="373433"/>
          </a:solidFill>
          <a:ln/>
        </p:spPr>
      </p:sp>
      <p:sp>
        <p:nvSpPr>
          <p:cNvPr id="13" name="Text 10"/>
          <p:cNvSpPr/>
          <p:nvPr/>
        </p:nvSpPr>
        <p:spPr>
          <a:xfrm>
            <a:off x="6489859" y="6501527"/>
            <a:ext cx="316825" cy="396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7281982" y="6133267"/>
            <a:ext cx="264056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Доступность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7281982" y="6589990"/>
            <a:ext cx="6609040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Удобный и интуитивно понятный интерфейс прямо в Telegram — доступ с любого устройства.</a:t>
            </a:r>
            <a:endParaRPr lang="en-US" sz="1650" dirty="0"/>
          </a:p>
        </p:txBody>
      </p:sp>
      <p:pic>
        <p:nvPicPr>
          <p:cNvPr id="16" name="Drawing 176672535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6007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75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154" y="519470"/>
            <a:ext cx="5821204" cy="590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Техническая основа бота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3861554" y="1605439"/>
            <a:ext cx="22860" cy="4707731"/>
          </a:xfrm>
          <a:prstGeom prst="roundRect">
            <a:avLst>
              <a:gd name="adj" fmla="val 123955"/>
            </a:avLst>
          </a:prstGeom>
          <a:solidFill>
            <a:srgbClr val="504D4C"/>
          </a:solidFill>
          <a:ln/>
        </p:spPr>
      </p:sp>
      <p:sp>
        <p:nvSpPr>
          <p:cNvPr id="4" name="Shape 2"/>
          <p:cNvSpPr/>
          <p:nvPr/>
        </p:nvSpPr>
        <p:spPr>
          <a:xfrm>
            <a:off x="3518059" y="1806416"/>
            <a:ext cx="377785" cy="22860"/>
          </a:xfrm>
          <a:prstGeom prst="roundRect">
            <a:avLst>
              <a:gd name="adj" fmla="val 123955"/>
            </a:avLst>
          </a:prstGeom>
          <a:solidFill>
            <a:srgbClr val="504D4C"/>
          </a:solidFill>
          <a:ln/>
        </p:spPr>
      </p:sp>
      <p:sp>
        <p:nvSpPr>
          <p:cNvPr id="5" name="Shape 3"/>
          <p:cNvSpPr/>
          <p:nvPr/>
        </p:nvSpPr>
        <p:spPr>
          <a:xfrm>
            <a:off x="3802201" y="1747064"/>
            <a:ext cx="141565" cy="141565"/>
          </a:xfrm>
          <a:prstGeom prst="roundRect">
            <a:avLst>
              <a:gd name="adj" fmla="val 322961"/>
            </a:avLst>
          </a:prstGeom>
          <a:solidFill>
            <a:srgbClr val="C49F8C"/>
          </a:solidFill>
          <a:ln/>
        </p:spPr>
      </p:sp>
      <p:sp>
        <p:nvSpPr>
          <p:cNvPr id="6" name="Text 4"/>
          <p:cNvSpPr/>
          <p:nvPr/>
        </p:nvSpPr>
        <p:spPr>
          <a:xfrm>
            <a:off x="756166" y="1670328"/>
            <a:ext cx="236124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Telegram Bot API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661154" y="2154198"/>
            <a:ext cx="2456259" cy="1511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Используется для бесперебойного взаимодействия с пользователем и обработки команд.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3850124" y="2939772"/>
            <a:ext cx="377785" cy="22860"/>
          </a:xfrm>
          <a:prstGeom prst="roundRect">
            <a:avLst>
              <a:gd name="adj" fmla="val 123955"/>
            </a:avLst>
          </a:prstGeom>
          <a:solidFill>
            <a:srgbClr val="504D4C"/>
          </a:solidFill>
          <a:ln/>
        </p:spPr>
      </p:sp>
      <p:sp>
        <p:nvSpPr>
          <p:cNvPr id="9" name="Shape 7"/>
          <p:cNvSpPr/>
          <p:nvPr/>
        </p:nvSpPr>
        <p:spPr>
          <a:xfrm>
            <a:off x="3802201" y="2880420"/>
            <a:ext cx="141565" cy="141565"/>
          </a:xfrm>
          <a:prstGeom prst="roundRect">
            <a:avLst>
              <a:gd name="adj" fmla="val 322961"/>
            </a:avLst>
          </a:prstGeom>
          <a:solidFill>
            <a:srgbClr val="C49F8C"/>
          </a:solidFill>
          <a:ln/>
        </p:spPr>
      </p:sp>
      <p:sp>
        <p:nvSpPr>
          <p:cNvPr id="10" name="Text 8"/>
          <p:cNvSpPr/>
          <p:nvPr/>
        </p:nvSpPr>
        <p:spPr>
          <a:xfrm>
            <a:off x="4628555" y="2803684"/>
            <a:ext cx="2456259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Интеграция с базами данных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4628555" y="3582591"/>
            <a:ext cx="2456259" cy="1511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Подключение к открытым API Dota 2 (например, OpenDota API) для получения актуальных данных.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3518059" y="4306253"/>
            <a:ext cx="377785" cy="22860"/>
          </a:xfrm>
          <a:prstGeom prst="roundRect">
            <a:avLst>
              <a:gd name="adj" fmla="val 123955"/>
            </a:avLst>
          </a:prstGeom>
          <a:solidFill>
            <a:srgbClr val="504D4C"/>
          </a:solidFill>
          <a:ln/>
        </p:spPr>
      </p:sp>
      <p:sp>
        <p:nvSpPr>
          <p:cNvPr id="13" name="Shape 11"/>
          <p:cNvSpPr/>
          <p:nvPr/>
        </p:nvSpPr>
        <p:spPr>
          <a:xfrm>
            <a:off x="3802201" y="4246900"/>
            <a:ext cx="141565" cy="141565"/>
          </a:xfrm>
          <a:prstGeom prst="roundRect">
            <a:avLst>
              <a:gd name="adj" fmla="val 322961"/>
            </a:avLst>
          </a:prstGeom>
          <a:solidFill>
            <a:srgbClr val="C49F8C"/>
          </a:solidFill>
          <a:ln/>
        </p:spPr>
      </p:sp>
      <p:sp>
        <p:nvSpPr>
          <p:cNvPr id="14" name="Text 12"/>
          <p:cNvSpPr/>
          <p:nvPr/>
        </p:nvSpPr>
        <p:spPr>
          <a:xfrm>
            <a:off x="756166" y="4170164"/>
            <a:ext cx="236124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Логика подбора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661154" y="4654034"/>
            <a:ext cx="2456259" cy="1511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4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Сложные алгоритмы для анализа статистики и мета-анализа, обеспечивающие точные рекомендации.</a:t>
            </a:r>
            <a:endParaRPr lang="en-US" sz="145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206" y="1605439"/>
            <a:ext cx="6423660" cy="642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96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553" y="483632"/>
            <a:ext cx="13399294" cy="10991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Пример работы: запрос контрпика на героя "Phantom Assassin"</a:t>
            </a:r>
            <a:endParaRPr lang="en-US" sz="3450" dirty="0"/>
          </a:p>
        </p:txBody>
      </p:sp>
      <p:sp>
        <p:nvSpPr>
          <p:cNvPr id="5" name="Text 1"/>
          <p:cNvSpPr/>
          <p:nvPr/>
        </p:nvSpPr>
        <p:spPr>
          <a:xfrm>
            <a:off x="8108990" y="2044541"/>
            <a:ext cx="2198727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Ввод имени героя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8108990" y="2495193"/>
            <a:ext cx="5913477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Пользователь легко вводит имя героя, например, "Phantom Assassin", в диалоговом окне бота.</a:t>
            </a:r>
            <a:endParaRPr lang="en-US" sz="1350" dirty="0"/>
          </a:p>
        </p:txBody>
      </p:sp>
      <p:sp>
        <p:nvSpPr>
          <p:cNvPr id="8" name="Text 3"/>
          <p:cNvSpPr/>
          <p:nvPr/>
        </p:nvSpPr>
        <p:spPr>
          <a:xfrm>
            <a:off x="8108990" y="3409593"/>
            <a:ext cx="2198727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Список контргероев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8108990" y="3860244"/>
            <a:ext cx="5913477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Бот моментально возвращает список наиболее эффективных контргероев с кратким объяснением их преимуществ.</a:t>
            </a:r>
            <a:endParaRPr lang="en-US" sz="1350" dirty="0"/>
          </a:p>
        </p:txBody>
      </p:sp>
      <p:sp>
        <p:nvSpPr>
          <p:cNvPr id="11" name="Text 5"/>
          <p:cNvSpPr/>
          <p:nvPr/>
        </p:nvSpPr>
        <p:spPr>
          <a:xfrm>
            <a:off x="8108990" y="4774644"/>
            <a:ext cx="2681764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Дополнительные советы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8108990" y="5225296"/>
            <a:ext cx="5913477" cy="562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Возможность получить рекомендации по сборке предметов и наиболее подходящим ролям для выбранных контргероев.</a:t>
            </a:r>
            <a:endParaRPr lang="en-US" sz="1350" dirty="0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582817"/>
            <a:ext cx="7262171" cy="5150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96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3063" y="702826"/>
            <a:ext cx="7757874" cy="1237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Уникальные функции нашего бота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93063" y="2534245"/>
            <a:ext cx="3779877" cy="2720102"/>
          </a:xfrm>
          <a:prstGeom prst="roundRect">
            <a:avLst>
              <a:gd name="adj" fmla="val 4034"/>
            </a:avLst>
          </a:prstGeom>
          <a:solidFill>
            <a:srgbClr val="464342"/>
          </a:solidFill>
          <a:ln/>
        </p:spPr>
      </p:sp>
      <p:sp>
        <p:nvSpPr>
          <p:cNvPr id="5" name="Shape 2"/>
          <p:cNvSpPr/>
          <p:nvPr/>
        </p:nvSpPr>
        <p:spPr>
          <a:xfrm>
            <a:off x="693063" y="2511385"/>
            <a:ext cx="3779877" cy="91440"/>
          </a:xfrm>
          <a:prstGeom prst="roundRect">
            <a:avLst>
              <a:gd name="adj" fmla="val 32486"/>
            </a:avLst>
          </a:prstGeom>
          <a:solidFill>
            <a:srgbClr val="C49F8C"/>
          </a:solidFill>
          <a:ln/>
        </p:spPr>
      </p:sp>
      <p:sp>
        <p:nvSpPr>
          <p:cNvPr id="6" name="Shape 3"/>
          <p:cNvSpPr/>
          <p:nvPr/>
        </p:nvSpPr>
        <p:spPr>
          <a:xfrm>
            <a:off x="2285940" y="2237303"/>
            <a:ext cx="594003" cy="594003"/>
          </a:xfrm>
          <a:prstGeom prst="roundRect">
            <a:avLst>
              <a:gd name="adj" fmla="val 153939"/>
            </a:avLst>
          </a:prstGeom>
          <a:solidFill>
            <a:srgbClr val="C49F8C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464177" y="2415421"/>
            <a:ext cx="237530" cy="23753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13924" y="3029307"/>
            <a:ext cx="333815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Обновление в реальном времени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913924" y="3766661"/>
            <a:ext cx="3338155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Данные бота постоянно обновляются, учитывая последние патчи и изменения в мете Dota 2.</a:t>
            </a:r>
            <a:endParaRPr lang="en-US" sz="1550" dirty="0"/>
          </a:p>
        </p:txBody>
      </p:sp>
      <p:sp>
        <p:nvSpPr>
          <p:cNvPr id="10" name="Shape 6"/>
          <p:cNvSpPr/>
          <p:nvPr/>
        </p:nvSpPr>
        <p:spPr>
          <a:xfrm>
            <a:off x="4670941" y="2534245"/>
            <a:ext cx="3779996" cy="2720102"/>
          </a:xfrm>
          <a:prstGeom prst="roundRect">
            <a:avLst>
              <a:gd name="adj" fmla="val 4034"/>
            </a:avLst>
          </a:prstGeom>
          <a:solidFill>
            <a:srgbClr val="464342"/>
          </a:solidFill>
          <a:ln/>
        </p:spPr>
      </p:sp>
      <p:sp>
        <p:nvSpPr>
          <p:cNvPr id="11" name="Shape 7"/>
          <p:cNvSpPr/>
          <p:nvPr/>
        </p:nvSpPr>
        <p:spPr>
          <a:xfrm>
            <a:off x="4670941" y="2511385"/>
            <a:ext cx="3779996" cy="91440"/>
          </a:xfrm>
          <a:prstGeom prst="roundRect">
            <a:avLst>
              <a:gd name="adj" fmla="val 32486"/>
            </a:avLst>
          </a:prstGeom>
          <a:solidFill>
            <a:srgbClr val="C49F8C"/>
          </a:solidFill>
          <a:ln/>
        </p:spPr>
      </p:sp>
      <p:sp>
        <p:nvSpPr>
          <p:cNvPr id="12" name="Shape 8"/>
          <p:cNvSpPr/>
          <p:nvPr/>
        </p:nvSpPr>
        <p:spPr>
          <a:xfrm>
            <a:off x="6263938" y="2237303"/>
            <a:ext cx="594003" cy="594003"/>
          </a:xfrm>
          <a:prstGeom prst="roundRect">
            <a:avLst>
              <a:gd name="adj" fmla="val 153939"/>
            </a:avLst>
          </a:prstGeom>
          <a:solidFill>
            <a:srgbClr val="C49F8C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442174" y="2415421"/>
            <a:ext cx="237530" cy="23753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4891802" y="3029307"/>
            <a:ext cx="3338274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Персонализация рекомендаций</a:t>
            </a:r>
            <a:endParaRPr lang="en-US" sz="1900" dirty="0"/>
          </a:p>
        </p:txBody>
      </p:sp>
      <p:sp>
        <p:nvSpPr>
          <p:cNvPr id="15" name="Text 10"/>
          <p:cNvSpPr/>
          <p:nvPr/>
        </p:nvSpPr>
        <p:spPr>
          <a:xfrm>
            <a:off x="4891802" y="3766661"/>
            <a:ext cx="3338274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Рекомендации адаптируются под индивидуальный уровень и стиль игры пользователя, обеспечивая максимальную релевантность.</a:t>
            </a:r>
            <a:endParaRPr lang="en-US" sz="1550" dirty="0"/>
          </a:p>
        </p:txBody>
      </p:sp>
      <p:sp>
        <p:nvSpPr>
          <p:cNvPr id="16" name="Shape 11"/>
          <p:cNvSpPr/>
          <p:nvPr/>
        </p:nvSpPr>
        <p:spPr>
          <a:xfrm>
            <a:off x="693063" y="5749290"/>
            <a:ext cx="7757874" cy="1777365"/>
          </a:xfrm>
          <a:prstGeom prst="roundRect">
            <a:avLst>
              <a:gd name="adj" fmla="val 6174"/>
            </a:avLst>
          </a:prstGeom>
          <a:solidFill>
            <a:srgbClr val="464342"/>
          </a:solidFill>
          <a:ln/>
        </p:spPr>
      </p:sp>
      <p:sp>
        <p:nvSpPr>
          <p:cNvPr id="17" name="Shape 12"/>
          <p:cNvSpPr/>
          <p:nvPr/>
        </p:nvSpPr>
        <p:spPr>
          <a:xfrm>
            <a:off x="693063" y="5726430"/>
            <a:ext cx="7757874" cy="91440"/>
          </a:xfrm>
          <a:prstGeom prst="roundRect">
            <a:avLst>
              <a:gd name="adj" fmla="val 32486"/>
            </a:avLst>
          </a:prstGeom>
          <a:solidFill>
            <a:srgbClr val="C49F8C"/>
          </a:solidFill>
          <a:ln/>
        </p:spPr>
      </p:sp>
      <p:sp>
        <p:nvSpPr>
          <p:cNvPr id="18" name="Shape 13"/>
          <p:cNvSpPr/>
          <p:nvPr/>
        </p:nvSpPr>
        <p:spPr>
          <a:xfrm>
            <a:off x="4274999" y="5452348"/>
            <a:ext cx="594003" cy="594003"/>
          </a:xfrm>
          <a:prstGeom prst="roundRect">
            <a:avLst>
              <a:gd name="adj" fmla="val 153939"/>
            </a:avLst>
          </a:prstGeom>
          <a:solidFill>
            <a:srgbClr val="C49F8C"/>
          </a:solidFill>
          <a:ln/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453235" y="5630466"/>
            <a:ext cx="237530" cy="237530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913924" y="6244352"/>
            <a:ext cx="2475428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Командный подбор</a:t>
            </a:r>
            <a:endParaRPr lang="en-US" sz="1900" dirty="0"/>
          </a:p>
        </p:txBody>
      </p:sp>
      <p:sp>
        <p:nvSpPr>
          <p:cNvPr id="21" name="Text 15"/>
          <p:cNvSpPr/>
          <p:nvPr/>
        </p:nvSpPr>
        <p:spPr>
          <a:xfrm>
            <a:off x="913924" y="6672382"/>
            <a:ext cx="7316152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Поддержка командных подборов героев и советы по синергии для формирования сбалансированной команды.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185630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22421"/>
            <a:ext cx="116066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Реальные кейсы и отзывы пользователей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98175"/>
            <a:ext cx="3476863" cy="283488"/>
          </a:xfrm>
          <a:prstGeom prst="roundRect">
            <a:avLst>
              <a:gd name="adj" fmla="val 12002"/>
            </a:avLst>
          </a:prstGeom>
          <a:solidFill>
            <a:srgbClr val="373433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498175"/>
            <a:ext cx="417195" cy="283488"/>
          </a:xfrm>
          <a:prstGeom prst="roundRect">
            <a:avLst>
              <a:gd name="adj" fmla="val 12002"/>
            </a:avLst>
          </a:prstGeom>
          <a:solidFill>
            <a:srgbClr val="C49F8C"/>
          </a:solidFill>
          <a:ln/>
        </p:spPr>
      </p:sp>
      <p:sp>
        <p:nvSpPr>
          <p:cNvPr id="5" name="Text 3"/>
          <p:cNvSpPr/>
          <p:nvPr/>
        </p:nvSpPr>
        <p:spPr>
          <a:xfrm>
            <a:off x="4440674" y="3498175"/>
            <a:ext cx="51173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12%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065032"/>
            <a:ext cx="30809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Повышение винрейта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555450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Игроки, регулярно использующие бота, отмечают значительное повышение процента побед.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35893" y="3498175"/>
            <a:ext cx="3287316" cy="283488"/>
          </a:xfrm>
          <a:prstGeom prst="roundRect">
            <a:avLst>
              <a:gd name="adj" fmla="val 12002"/>
            </a:avLst>
          </a:prstGeom>
          <a:solidFill>
            <a:srgbClr val="373433"/>
          </a:solidFill>
          <a:ln/>
        </p:spPr>
      </p:sp>
      <p:sp>
        <p:nvSpPr>
          <p:cNvPr id="9" name="Shape 7"/>
          <p:cNvSpPr/>
          <p:nvPr/>
        </p:nvSpPr>
        <p:spPr>
          <a:xfrm>
            <a:off x="5235893" y="3498175"/>
            <a:ext cx="3287316" cy="283488"/>
          </a:xfrm>
          <a:prstGeom prst="roundRect">
            <a:avLst>
              <a:gd name="adj" fmla="val 12002"/>
            </a:avLst>
          </a:prstGeom>
          <a:solidFill>
            <a:srgbClr val="C49F8C"/>
          </a:solidFill>
          <a:ln/>
        </p:spPr>
      </p:sp>
      <p:sp>
        <p:nvSpPr>
          <p:cNvPr id="10" name="Text 8"/>
          <p:cNvSpPr/>
          <p:nvPr/>
        </p:nvSpPr>
        <p:spPr>
          <a:xfrm>
            <a:off x="8693229" y="3498175"/>
            <a:ext cx="70127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100%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35893" y="4065032"/>
            <a:ext cx="32326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Подготовка к турнирам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35893" y="4555450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Профессиональные команды активно используют бота для анализа пиков и контрпиков соперников.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77995" y="3498175"/>
            <a:ext cx="3446859" cy="283488"/>
          </a:xfrm>
          <a:prstGeom prst="roundRect">
            <a:avLst>
              <a:gd name="adj" fmla="val 12002"/>
            </a:avLst>
          </a:prstGeom>
          <a:solidFill>
            <a:srgbClr val="373433"/>
          </a:solidFill>
          <a:ln/>
        </p:spPr>
      </p:sp>
      <p:sp>
        <p:nvSpPr>
          <p:cNvPr id="14" name="Shape 12"/>
          <p:cNvSpPr/>
          <p:nvPr/>
        </p:nvSpPr>
        <p:spPr>
          <a:xfrm>
            <a:off x="9677995" y="3498175"/>
            <a:ext cx="3274457" cy="283488"/>
          </a:xfrm>
          <a:prstGeom prst="roundRect">
            <a:avLst>
              <a:gd name="adj" fmla="val 12002"/>
            </a:avLst>
          </a:prstGeom>
          <a:solidFill>
            <a:srgbClr val="C49F8C"/>
          </a:solidFill>
          <a:ln/>
        </p:spPr>
      </p:sp>
      <p:sp>
        <p:nvSpPr>
          <p:cNvPr id="15" name="Text 13"/>
          <p:cNvSpPr/>
          <p:nvPr/>
        </p:nvSpPr>
        <p:spPr>
          <a:xfrm>
            <a:off x="13294876" y="3498175"/>
            <a:ext cx="54173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95%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677995" y="4065032"/>
            <a:ext cx="33829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Положительные отзывы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677995" y="4555450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Бот получил множество положительных отзывов в сообществах Dota 2 и на платформах Telegram.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101413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3533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Заключение: Ваш ключ к победе в Dota 2 — телеграм-бот контрпиков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01829"/>
            <a:ext cx="3664744" cy="2395657"/>
          </a:xfrm>
          <a:prstGeom prst="roundRect">
            <a:avLst>
              <a:gd name="adj" fmla="val 22724"/>
            </a:avLst>
          </a:prstGeom>
          <a:solidFill>
            <a:srgbClr val="37343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4286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Эффективность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919061"/>
            <a:ext cx="3211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Экономия времени и значительное повышение эффективности при выборе героев для победы.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3201829"/>
            <a:ext cx="3664863" cy="2395657"/>
          </a:xfrm>
          <a:prstGeom prst="roundRect">
            <a:avLst>
              <a:gd name="adj" fmla="val 22724"/>
            </a:avLst>
          </a:prstGeom>
          <a:solidFill>
            <a:srgbClr val="373433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34286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Развитие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3919061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Постоянное обновление и расширение функционала для соответствия изменениям в игре.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824299"/>
            <a:ext cx="7556421" cy="1669852"/>
          </a:xfrm>
          <a:prstGeom prst="roundRect">
            <a:avLst>
              <a:gd name="adj" fmla="val 32601"/>
            </a:avLst>
          </a:prstGeom>
          <a:solidFill>
            <a:srgbClr val="373433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60511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Присоединяйтесь!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54153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Станьте частью сообщества тысяч игроков, которые уже используют бота для доминирования в Dota 2.</a:t>
            </a:r>
            <a:endParaRPr lang="en-US" sz="1750" dirty="0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8137" y="0"/>
            <a:ext cx="5642264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409</Words>
  <Application>Microsoft Office PowerPoint</Application>
  <PresentationFormat>Произвольный</PresentationFormat>
  <Paragraphs>64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Gelasio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admin</dc:creator>
  <cp:lastModifiedBy>RePack by Diakov</cp:lastModifiedBy>
  <cp:revision>3</cp:revision>
  <dcterms:created xsi:type="dcterms:W3CDTF">2025-12-26T08:29:44Z</dcterms:created>
  <dcterms:modified xsi:type="dcterms:W3CDTF">2025-12-26T08:44:39Z</dcterms:modified>
</cp:coreProperties>
</file>